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-70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1A51A5B-A6E4-44EB-8769-F713C5929F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FB6C6C2A-AC73-4401-AFA1-64E5500896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59D5F99-BC9E-4994-92D2-F2F6BFB401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BBF54-A325-4414-A72F-5DC044664535}" type="datetimeFigureOut">
              <a:rPr lang="th-TH" smtClean="0"/>
              <a:t>08/02/66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831FA13-615D-425E-95E5-68C5B275F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80E7FE2-1086-4F8C-896C-650295072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F51AF-8B39-48DB-9513-86791EBF011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34710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AAAD973-FC37-4E59-95A3-1B9A672529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8B6234A1-A872-481F-B9E7-E6E05CAC23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179CDBB-1BF0-439F-9139-4EF336C5D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BBF54-A325-4414-A72F-5DC044664535}" type="datetimeFigureOut">
              <a:rPr lang="th-TH" smtClean="0"/>
              <a:t>08/02/66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A2A0684-F442-43FE-936C-4380E71E9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FA82CE5-AD6D-49C3-943B-072D22F22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F51AF-8B39-48DB-9513-86791EBF011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42830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121F8F59-4CA2-4CA2-96D1-7C7F40737B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19935206-66A5-44BA-812B-D240EB5E0D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1EC5A14-5DBE-4AF3-B001-C10EF663B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BBF54-A325-4414-A72F-5DC044664535}" type="datetimeFigureOut">
              <a:rPr lang="th-TH" smtClean="0"/>
              <a:t>08/02/66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6D76AD7-1457-4D8A-AD03-672465DA1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7E45F9D-A0DE-4DD2-A52F-D725DF9219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F51AF-8B39-48DB-9513-86791EBF011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69742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745BCCC-748E-4A18-BB26-D95681582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317279A-688D-43A8-AEAC-561D2AF500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06C29DB-B5FB-4EC6-8F14-7518BBEA2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BBF54-A325-4414-A72F-5DC044664535}" type="datetimeFigureOut">
              <a:rPr lang="th-TH" smtClean="0"/>
              <a:t>08/02/66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1EFFB00-B80F-49CC-B87E-E80146D797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887F859-F6FA-4ABD-AE81-D2B1625CC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F51AF-8B39-48DB-9513-86791EBF011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91271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440CF18-C21E-4AA5-8E14-8DCC685AA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439201D-CC87-4D19-8C2D-EADAB3888A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FCDE932-C2E3-4AA5-BAE6-1D69ABB0C4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BBF54-A325-4414-A72F-5DC044664535}" type="datetimeFigureOut">
              <a:rPr lang="th-TH" smtClean="0"/>
              <a:t>08/02/66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CA2324C-D16A-424F-8D9A-ABE81404F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1F848C9-C2AA-4D69-A3FE-300E9DD59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F51AF-8B39-48DB-9513-86791EBF011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08008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208427C-36FB-4FD9-8B58-F0CBF5FD4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D72DA4-0707-4C98-B895-4B5D1141E8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FC3D00D-CB91-4CD5-82B6-A3BD8F9E9B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B27C60A1-9298-4181-ADB2-ED6CCCFABF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BBF54-A325-4414-A72F-5DC044664535}" type="datetimeFigureOut">
              <a:rPr lang="th-TH" smtClean="0"/>
              <a:t>08/02/66</a:t>
            </a:fld>
            <a:endParaRPr lang="th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B8CBE13-D0C0-4720-B720-2A3CFCEFC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6C977FE-7FCD-456C-8516-41B0C6BFA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F51AF-8B39-48DB-9513-86791EBF011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18241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A75350F-CF9B-4F36-9FC1-877FB39CA6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BE68D27-DADF-4BD0-A007-4D4421C82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80C68C3-B889-4952-8592-4BB0AB3287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A0D18E79-73A5-4D98-8187-0E1B514273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2209A3FB-B468-4C32-BAD5-5194845B11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CA3F53E2-A54A-404F-9B2C-CE489DC8F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BBF54-A325-4414-A72F-5DC044664535}" type="datetimeFigureOut">
              <a:rPr lang="th-TH" smtClean="0"/>
              <a:t>08/02/66</a:t>
            </a:fld>
            <a:endParaRPr lang="th-TH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5A35CCAA-AF3E-4FDF-A5BF-3F97DB627A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36F1B0CA-868C-4979-AC58-7F8FC8FC3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F51AF-8B39-48DB-9513-86791EBF011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46507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7881186-D82C-4B43-B569-E9E68E621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31FBFA94-E24F-4D4E-940A-EE461C1019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BBF54-A325-4414-A72F-5DC044664535}" type="datetimeFigureOut">
              <a:rPr lang="th-TH" smtClean="0"/>
              <a:t>08/02/66</a:t>
            </a:fld>
            <a:endParaRPr lang="th-TH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EA9B71DA-5B7D-4EFC-A663-84CCC15A4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78ECABE-A442-49EA-B76F-254863257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F51AF-8B39-48DB-9513-86791EBF011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30261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77F18EE1-4324-49D1-B141-DB5A1161F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BBF54-A325-4414-A72F-5DC044664535}" type="datetimeFigureOut">
              <a:rPr lang="th-TH" smtClean="0"/>
              <a:t>08/02/66</a:t>
            </a:fld>
            <a:endParaRPr lang="th-TH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74139C86-2291-448C-A2DF-9CB99BB84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57747CDB-4EA5-438A-A8A8-2436B8E7B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F51AF-8B39-48DB-9513-86791EBF011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02138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29A7193-7356-409E-AE93-F6D6D4C695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21387FB-D9DF-4D7A-94C5-222A894C5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F25AEA3F-6674-4243-BF4A-F663A3ED5A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0F043CE-88B5-4848-807B-1E031E86F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BBF54-A325-4414-A72F-5DC044664535}" type="datetimeFigureOut">
              <a:rPr lang="th-TH" smtClean="0"/>
              <a:t>08/02/66</a:t>
            </a:fld>
            <a:endParaRPr lang="th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6939059-DE23-4310-8F59-32C826361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B0CDDE0-4C67-4D23-864F-D8C17F8D4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F51AF-8B39-48DB-9513-86791EBF011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65238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B0044BF-2BD2-4D11-B030-088D38F40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E7E0A800-D951-48FD-A177-8A3B80D2FC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B162F7F0-EF2B-410A-9841-237F361367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4740E13-A352-47E4-B93D-448B81854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BBF54-A325-4414-A72F-5DC044664535}" type="datetimeFigureOut">
              <a:rPr lang="th-TH" smtClean="0"/>
              <a:t>08/02/66</a:t>
            </a:fld>
            <a:endParaRPr lang="th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75E01CD-1E06-44FC-AF2A-42632392A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7D89019-94C4-40EC-B73C-C2803605A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F51AF-8B39-48DB-9513-86791EBF011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01579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97ED9791-5095-42E8-9708-94D0C7100C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5FEC491-0152-4967-A1BD-9713AFB8CC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529131F-24FE-4130-9219-508B3CA0B8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BBBF54-A325-4414-A72F-5DC044664535}" type="datetimeFigureOut">
              <a:rPr lang="th-TH" smtClean="0"/>
              <a:t>08/02/66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A50D2D0-A764-4731-8835-3996C76D5F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41DF647-D6C8-4175-9858-3F8DE36E97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9F51AF-8B39-48DB-9513-86791EBF011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75892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A114BF8-F84C-420E-96FE-DC24FCCAD6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31963"/>
            <a:ext cx="9144000" cy="2387600"/>
          </a:xfrm>
        </p:spPr>
        <p:txBody>
          <a:bodyPr/>
          <a:lstStyle/>
          <a:p>
            <a:r>
              <a:rPr lang="th-TH" dirty="0">
                <a:solidFill>
                  <a:srgbClr val="0000FF"/>
                </a:solidFill>
              </a:rPr>
              <a:t>ชื่อผลงานวิจัย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91157EA7-2AF4-48A5-965D-412D41F966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95733"/>
            <a:ext cx="9144000" cy="1655762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th-TH" sz="6000" dirty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ชื่อผู้วิจัย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35" y="233421"/>
            <a:ext cx="11077527" cy="2180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82813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</Words>
  <Application>Microsoft Office PowerPoint</Application>
  <PresentationFormat>Custom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ชื่อผลงานวิจัย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ชื่อผลงานวิจัย</dc:title>
  <dc:creator>Supawadee Luengsripakorn</dc:creator>
  <cp:lastModifiedBy>POP</cp:lastModifiedBy>
  <cp:revision>3</cp:revision>
  <dcterms:created xsi:type="dcterms:W3CDTF">2022-04-04T08:43:48Z</dcterms:created>
  <dcterms:modified xsi:type="dcterms:W3CDTF">2023-02-08T07:47:26Z</dcterms:modified>
</cp:coreProperties>
</file>