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99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51A5B-A6E4-44EB-8769-F713C5929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6C6C2A-AC73-4401-AFA1-64E5500896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D5F99-BC9E-4994-92D2-F2F6BFB4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1FA13-615D-425E-95E5-68C5B275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E7FE2-1086-4F8C-896C-65029507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471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AD973-FC37-4E59-95A3-1B9A6725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234A1-A872-481F-B9E7-E6E05CAC2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9CDBB-1BF0-439F-9139-4EF336C5D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A0684-F442-43FE-936C-4380E71E9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82CE5-AD6D-49C3-943B-072D22F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283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1F8F59-4CA2-4CA2-96D1-7C7F40737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35206-66A5-44BA-812B-D240EB5E0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C5A14-5DBE-4AF3-B001-C10EF663B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76AD7-1457-4D8A-AD03-672465DA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45F9D-A0DE-4DD2-A52F-D725DF92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974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5BCCC-748E-4A18-BB26-D95681582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7279A-688D-43A8-AEAC-561D2AF50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C29DB-B5FB-4EC6-8F14-7518BBEA2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FFB00-B80F-49CC-B87E-E80146D7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7F859-F6FA-4ABD-AE81-D2B1625C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127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0CF18-C21E-4AA5-8E14-8DCC685A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9201D-CC87-4D19-8C2D-EADAB3888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DE932-C2E3-4AA5-BAE6-1D69ABB0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2324C-D16A-424F-8D9A-ABE81404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48C9-C2AA-4D69-A3FE-300E9DD5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800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8427C-36FB-4FD9-8B58-F0CBF5FD4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72DA4-0707-4C98-B895-4B5D1141E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3D00D-CB91-4CD5-82B6-A3BD8F9E9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C60A1-9298-4181-ADB2-ED6CCCFAB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CBE13-D0C0-4720-B720-2A3CFCEFC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C977FE-7FCD-456C-8516-41B0C6BF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824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5350F-CF9B-4F36-9FC1-877FB39CA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68D27-DADF-4BD0-A007-4D4421C82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C68C3-B889-4952-8592-4BB0AB328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D18E79-73A5-4D98-8187-0E1B514273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09A3FB-B468-4C32-BAD5-5194845B1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3F53E2-A54A-404F-9B2C-CE489DC8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35CCAA-AF3E-4FDF-A5BF-3F97DB627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F1B0CA-868C-4979-AC58-7F8FC8FC3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650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1186-D82C-4B43-B569-E9E68E621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FBFA94-E24F-4D4E-940A-EE461C101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9B71DA-5B7D-4EFC-A663-84CCC15A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ECABE-A442-49EA-B76F-25486325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026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F18EE1-4324-49D1-B141-DB5A1161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139C86-2291-448C-A2DF-9CB99BB84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47CDB-4EA5-438A-A8A8-2436B8E7B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13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A7193-7356-409E-AE93-F6D6D4C69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387FB-D9DF-4D7A-94C5-222A894C5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AEA3F-6674-4243-BF4A-F663A3ED5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043CE-88B5-4848-807B-1E031E86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39059-DE23-4310-8F59-32C82636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CDDE0-4C67-4D23-864F-D8C17F8D4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523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044BF-2BD2-4D11-B030-088D38F4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E0A800-D951-48FD-A177-8A3B80D2F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2F7F0-EF2B-410A-9841-237F36136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40E13-A352-47E4-B93D-448B8185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E01CD-1E06-44FC-AF2A-42632392A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89019-94C4-40EC-B73C-C2803605A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157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ED9791-5095-42E8-9708-94D0C710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EC491-0152-4967-A1BD-9713AFB8C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9131F-24FE-4130-9219-508B3CA0B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BBF54-A325-4414-A72F-5DC044664535}" type="datetimeFigureOut">
              <a:rPr lang="th-TH" smtClean="0"/>
              <a:t>22/01/68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0D2D0-A764-4731-8835-3996C76D5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DF647-D6C8-4175-9858-3F8DE36E9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589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116307DD-A5B5-4042-B362-87B664891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8F068834-174D-47E2-A011-125FB6FDF58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74" y="503999"/>
            <a:ext cx="687427" cy="687427"/>
          </a:xfrm>
          <a:prstGeom prst="rect">
            <a:avLst/>
          </a:prstGeom>
        </p:spPr>
      </p:pic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3186BCA8-DCC2-41EC-B4B8-B86BA4F7B9A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051" y="504118"/>
            <a:ext cx="600710" cy="687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รูปภาพ 11">
            <a:extLst>
              <a:ext uri="{FF2B5EF4-FFF2-40B4-BE49-F238E27FC236}">
                <a16:creationId xmlns:a16="http://schemas.microsoft.com/office/drawing/2014/main" id="{E5BD8329-E536-473B-90F3-F1888A23746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907" y="532531"/>
            <a:ext cx="472300" cy="687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F946FE78-A8C2-4026-B5DD-6568EC2550C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0" r="22435" b="-201"/>
          <a:stretch>
            <a:fillRect/>
          </a:stretch>
        </p:blipFill>
        <p:spPr bwMode="auto">
          <a:xfrm>
            <a:off x="3094936" y="572076"/>
            <a:ext cx="803413" cy="60833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7FDD3040-5CD6-4769-9F93-7D59F5B84471}"/>
              </a:ext>
            </a:extLst>
          </p:cNvPr>
          <p:cNvSpPr txBox="1"/>
          <p:nvPr/>
        </p:nvSpPr>
        <p:spPr>
          <a:xfrm>
            <a:off x="3242618" y="373813"/>
            <a:ext cx="59440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dirty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การประชุมวิชาการ</a:t>
            </a:r>
          </a:p>
          <a:p>
            <a:pPr algn="ctr"/>
            <a:r>
              <a:rPr lang="th-TH" sz="2400" dirty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บัณฑิตศึกษาระดับชาติ </a:t>
            </a:r>
            <a:r>
              <a:rPr lang="th-TH" sz="2400" i="1" dirty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ครั้งที่ </a:t>
            </a:r>
            <a:r>
              <a:rPr lang="th-TH" sz="24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15</a:t>
            </a:r>
            <a:endParaRPr lang="th-TH" sz="2400" i="1" dirty="0">
              <a:solidFill>
                <a:schemeClr val="accent2"/>
              </a:solidFill>
              <a:latin typeface="SILPAKORN70yr" panose="02000500000000020004" pitchFamily="2" charset="-34"/>
              <a:cs typeface="SILPAKORN70yr" panose="02000500000000020004" pitchFamily="2" charset="-34"/>
            </a:endParaRPr>
          </a:p>
          <a:p>
            <a:pPr algn="ctr"/>
            <a:r>
              <a:rPr lang="th-TH" sz="1600" dirty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“บัณฑิตวิจัย สร้างสรรค์ และนวัตกรรม : </a:t>
            </a:r>
            <a:r>
              <a:rPr lang="th-TH" sz="16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/>
            </a:r>
            <a:br>
              <a:rPr lang="th-TH" sz="16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</a:br>
            <a:r>
              <a:rPr lang="th-TH" sz="16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การ</a:t>
            </a:r>
            <a:r>
              <a:rPr lang="th-TH" sz="1600" dirty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พัฒนาที่ยั่งยืนเพื่ออนาคตที่ดีกว่าในยุค </a:t>
            </a:r>
            <a:r>
              <a:rPr lang="en-US" sz="16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AI</a:t>
            </a:r>
            <a:r>
              <a:rPr lang="th-TH" sz="16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”</a:t>
            </a:r>
            <a:endParaRPr lang="th-TH" sz="1600" dirty="0">
              <a:solidFill>
                <a:srgbClr val="008080"/>
              </a:solidFill>
              <a:latin typeface="SILPAKORN70yr" panose="02000500000000020004" pitchFamily="2" charset="-34"/>
              <a:cs typeface="SILPAKORN70yr" panose="02000500000000020004" pitchFamily="2" charset="-34"/>
            </a:endParaRPr>
          </a:p>
          <a:p>
            <a:pPr algn="ctr"/>
            <a:r>
              <a:rPr lang="th-TH" sz="24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29</a:t>
            </a:r>
            <a:r>
              <a:rPr lang="th-TH" sz="24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-30  </a:t>
            </a:r>
            <a:r>
              <a:rPr lang="th-TH" sz="24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พฤษภาคม</a:t>
            </a:r>
            <a:r>
              <a:rPr lang="th-TH" sz="24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 2568</a:t>
            </a:r>
            <a:endParaRPr lang="th-TH" sz="2400" i="1" dirty="0">
              <a:solidFill>
                <a:schemeClr val="accent2"/>
              </a:solidFill>
              <a:latin typeface="SILPAKORN70yr" panose="02000500000000020004" pitchFamily="2" charset="-34"/>
              <a:cs typeface="SILPAKORN70yr" panose="02000500000000020004" pitchFamily="2" charset="-34"/>
            </a:endParaRPr>
          </a:p>
          <a:p>
            <a:pPr algn="ctr"/>
            <a:endParaRPr lang="th-TH" dirty="0">
              <a:solidFill>
                <a:srgbClr val="008080"/>
              </a:solidFill>
              <a:latin typeface="SILPAKORN70yr" panose="02000500000000020004" pitchFamily="2" charset="-34"/>
              <a:cs typeface="SILPAKORN70yr" panose="02000500000000020004" pitchFamily="2" charset="-34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6B9E0A1-8820-4D5A-90C1-AC65CDC83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178" y="1179295"/>
            <a:ext cx="9144000" cy="2387600"/>
          </a:xfrm>
        </p:spPr>
        <p:txBody>
          <a:bodyPr/>
          <a:lstStyle/>
          <a:p>
            <a:r>
              <a:rPr lang="th-TH" dirty="0">
                <a:solidFill>
                  <a:srgbClr val="00808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ชื่อผลงานวิจัย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24000" y="462487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th-TH" sz="5400" dirty="0" smtClean="0">
                <a:solidFill>
                  <a:srgbClr val="00808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ชื่อผู้วิจัย</a:t>
            </a:r>
          </a:p>
          <a:p>
            <a:r>
              <a:rPr lang="th-TH" sz="5400" dirty="0" smtClean="0">
                <a:solidFill>
                  <a:srgbClr val="00808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สาขา คณะ มหาวิทยาลัย</a:t>
            </a:r>
            <a:endParaRPr lang="en-US" sz="54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458" y="402792"/>
            <a:ext cx="670302" cy="8228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23" b="56667"/>
          <a:stretch/>
        </p:blipFill>
        <p:spPr>
          <a:xfrm>
            <a:off x="9334357" y="0"/>
            <a:ext cx="2857643" cy="252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71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23" b="56667"/>
          <a:stretch/>
        </p:blipFill>
        <p:spPr>
          <a:xfrm>
            <a:off x="9334357" y="0"/>
            <a:ext cx="2857643" cy="2525862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116307DD-A5B5-4042-B362-87B664891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8F068834-174D-47E2-A011-125FB6FDF58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74" y="503999"/>
            <a:ext cx="687427" cy="687427"/>
          </a:xfrm>
          <a:prstGeom prst="rect">
            <a:avLst/>
          </a:prstGeom>
        </p:spPr>
      </p:pic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3186BCA8-DCC2-41EC-B4B8-B86BA4F7B9A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051" y="504118"/>
            <a:ext cx="600710" cy="687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รูปภาพ 11">
            <a:extLst>
              <a:ext uri="{FF2B5EF4-FFF2-40B4-BE49-F238E27FC236}">
                <a16:creationId xmlns:a16="http://schemas.microsoft.com/office/drawing/2014/main" id="{E5BD8329-E536-473B-90F3-F1888A23746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907" y="532531"/>
            <a:ext cx="472300" cy="687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F946FE78-A8C2-4026-B5DD-6568EC2550C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0" r="22435" b="-201"/>
          <a:stretch>
            <a:fillRect/>
          </a:stretch>
        </p:blipFill>
        <p:spPr bwMode="auto">
          <a:xfrm>
            <a:off x="3094936" y="572076"/>
            <a:ext cx="803413" cy="60833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7FDD3040-5CD6-4769-9F93-7D59F5B84471}"/>
              </a:ext>
            </a:extLst>
          </p:cNvPr>
          <p:cNvSpPr txBox="1"/>
          <p:nvPr/>
        </p:nvSpPr>
        <p:spPr>
          <a:xfrm>
            <a:off x="3242618" y="373813"/>
            <a:ext cx="594405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dirty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การประชุมวิชาการ</a:t>
            </a:r>
          </a:p>
          <a:p>
            <a:pPr algn="ctr"/>
            <a:r>
              <a:rPr lang="th-TH" sz="1200" dirty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บัณฑิตศึกษาระดับชาติ </a:t>
            </a:r>
            <a:r>
              <a:rPr lang="th-TH" sz="1200" i="1" dirty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ครั้งที่ </a:t>
            </a:r>
            <a:r>
              <a:rPr lang="th-TH" sz="12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15</a:t>
            </a:r>
            <a:endParaRPr lang="th-TH" sz="1200" i="1" dirty="0">
              <a:solidFill>
                <a:schemeClr val="accent2"/>
              </a:solidFill>
              <a:latin typeface="SILPAKORN70yr" panose="02000500000000020004" pitchFamily="2" charset="-34"/>
              <a:cs typeface="SILPAKORN70yr" panose="02000500000000020004" pitchFamily="2" charset="-34"/>
            </a:endParaRPr>
          </a:p>
          <a:p>
            <a:pPr algn="ctr"/>
            <a:r>
              <a:rPr lang="th-TH" sz="1000" dirty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“บัณฑิตวิจัย สร้างสรรค์ และนวัตกรรม : </a:t>
            </a:r>
            <a:r>
              <a:rPr lang="th-TH" sz="10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/>
            </a:r>
            <a:br>
              <a:rPr lang="th-TH" sz="10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</a:br>
            <a:r>
              <a:rPr lang="th-TH" sz="10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การ</a:t>
            </a:r>
            <a:r>
              <a:rPr lang="th-TH" sz="1000" dirty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พัฒนาที่ยั่งยืนเพื่ออนาคตที่ดีกว่าในยุค </a:t>
            </a:r>
            <a:r>
              <a:rPr lang="en-US" sz="10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AI</a:t>
            </a:r>
            <a:r>
              <a:rPr lang="th-TH" sz="1000" dirty="0" smtClean="0">
                <a:solidFill>
                  <a:srgbClr val="008080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”</a:t>
            </a:r>
            <a:endParaRPr lang="th-TH" sz="1000" dirty="0">
              <a:solidFill>
                <a:srgbClr val="008080"/>
              </a:solidFill>
              <a:latin typeface="SILPAKORN70yr" panose="02000500000000020004" pitchFamily="2" charset="-34"/>
              <a:cs typeface="SILPAKORN70yr" panose="02000500000000020004" pitchFamily="2" charset="-34"/>
            </a:endParaRPr>
          </a:p>
          <a:p>
            <a:pPr algn="ctr"/>
            <a:r>
              <a:rPr lang="th-TH" sz="12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29</a:t>
            </a:r>
            <a:r>
              <a:rPr lang="th-TH" sz="12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-30  </a:t>
            </a:r>
            <a:r>
              <a:rPr lang="th-TH" sz="12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พฤษภาคม</a:t>
            </a:r>
            <a:r>
              <a:rPr lang="th-TH" sz="1200" i="1" dirty="0" smtClean="0">
                <a:solidFill>
                  <a:schemeClr val="accent2"/>
                </a:solidFill>
                <a:latin typeface="SILPAKORN70yr" panose="02000500000000020004" pitchFamily="2" charset="-34"/>
                <a:cs typeface="SILPAKORN70yr" panose="02000500000000020004" pitchFamily="2" charset="-34"/>
              </a:rPr>
              <a:t> 2568</a:t>
            </a:r>
            <a:endParaRPr lang="th-TH" sz="1200" i="1" dirty="0">
              <a:solidFill>
                <a:schemeClr val="accent2"/>
              </a:solidFill>
              <a:latin typeface="SILPAKORN70yr" panose="02000500000000020004" pitchFamily="2" charset="-34"/>
              <a:cs typeface="SILPAKORN70yr" panose="02000500000000020004" pitchFamily="2" charset="-34"/>
            </a:endParaRPr>
          </a:p>
          <a:p>
            <a:pPr algn="ctr"/>
            <a:endParaRPr lang="th-TH" sz="1400" dirty="0">
              <a:solidFill>
                <a:srgbClr val="008080"/>
              </a:solidFill>
              <a:latin typeface="SILPAKORN70yr" panose="02000500000000020004" pitchFamily="2" charset="-34"/>
              <a:cs typeface="SILPAKORN70yr" panose="02000500000000020004" pitchFamily="2" charset="-34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6B9E0A1-8820-4D5A-90C1-AC65CDC83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88337"/>
            <a:ext cx="9144000" cy="2387600"/>
          </a:xfrm>
        </p:spPr>
        <p:txBody>
          <a:bodyPr/>
          <a:lstStyle/>
          <a:p>
            <a:endParaRPr lang="th-TH" dirty="0">
              <a:solidFill>
                <a:srgbClr val="00808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458" y="402792"/>
            <a:ext cx="670302" cy="82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145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SILPAKORN70yr</vt:lpstr>
      <vt:lpstr>TH SarabunPSK</vt:lpstr>
      <vt:lpstr>Office Theme</vt:lpstr>
      <vt:lpstr>ชื่อผลงานวิจัย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ชื่อผลงานวิจัย</dc:title>
  <dc:creator>Supawadee Luengsripakorn</dc:creator>
  <cp:lastModifiedBy>Acting Dean</cp:lastModifiedBy>
  <cp:revision>15</cp:revision>
  <dcterms:created xsi:type="dcterms:W3CDTF">2022-04-04T08:43:48Z</dcterms:created>
  <dcterms:modified xsi:type="dcterms:W3CDTF">2025-01-22T09:15:46Z</dcterms:modified>
</cp:coreProperties>
</file>