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1A5B-A6E4-44EB-8769-F713C5929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C6C2A-AC73-4401-AFA1-64E550089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D5F99-BC9E-4994-92D2-F2F6BFB4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1FA13-615D-425E-95E5-68C5B275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E7FE2-1086-4F8C-896C-65029507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471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D973-FC37-4E59-95A3-1B9A6725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234A1-A872-481F-B9E7-E6E05CAC2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CDBB-1BF0-439F-9139-4EF336C5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A0684-F442-43FE-936C-4380E71E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2CE5-AD6D-49C3-943B-072D22F2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83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F8F59-4CA2-4CA2-96D1-7C7F40737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35206-66A5-44BA-812B-D240EB5E0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C5A14-5DBE-4AF3-B001-C10EF66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6AD7-1457-4D8A-AD03-672465DA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5F9D-A0DE-4DD2-A52F-D725DF9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974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BCCC-748E-4A18-BB26-D9568158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279A-688D-43A8-AEAC-561D2AF5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C29DB-B5FB-4EC6-8F14-7518BBEA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FB00-B80F-49CC-B87E-E80146D7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7F859-F6FA-4ABD-AE81-D2B1625C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27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CF18-C21E-4AA5-8E14-8DCC685A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9201D-CC87-4D19-8C2D-EADAB388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E932-C2E3-4AA5-BAE6-1D69ABB0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324C-D16A-424F-8D9A-ABE81404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48C9-C2AA-4D69-A3FE-300E9DD5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800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427C-36FB-4FD9-8B58-F0CBF5FD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2DA4-0707-4C98-B895-4B5D1141E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3D00D-CB91-4CD5-82B6-A3BD8F9E9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C60A1-9298-4181-ADB2-ED6CCCFA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CBE13-D0C0-4720-B720-2A3CFCEF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977FE-7FCD-456C-8516-41B0C6BF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824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350F-CF9B-4F36-9FC1-877FB39C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68D27-DADF-4BD0-A007-4D4421C8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C68C3-B889-4952-8592-4BB0AB328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18E79-73A5-4D98-8187-0E1B51427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9A3FB-B468-4C32-BAD5-5194845B1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F53E2-A54A-404F-9B2C-CE489DC8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5CCAA-AF3E-4FDF-A5BF-3F97DB62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1B0CA-868C-4979-AC58-7F8FC8FC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50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1186-D82C-4B43-B569-E9E68E62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BFA94-E24F-4D4E-940A-EE461C10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B71DA-5B7D-4EFC-A663-84CCC15A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ECABE-A442-49EA-B76F-25486325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026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F18EE1-4324-49D1-B141-DB5A1161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9C86-2291-448C-A2DF-9CB99BB8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47CDB-4EA5-438A-A8A8-2436B8E7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13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7193-7356-409E-AE93-F6D6D4C6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387FB-D9DF-4D7A-94C5-222A894C5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EA3F-6674-4243-BF4A-F663A3ED5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043CE-88B5-4848-807B-1E031E86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39059-DE23-4310-8F59-32C82636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CDDE0-4C67-4D23-864F-D8C17F8D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523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44BF-2BD2-4D11-B030-088D38F4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0A800-D951-48FD-A177-8A3B80D2F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2F7F0-EF2B-410A-9841-237F36136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40E13-A352-47E4-B93D-448B8185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E01CD-1E06-44FC-AF2A-42632392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89019-94C4-40EC-B73C-C2803605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57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D9791-5095-42E8-9708-94D0C710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EC491-0152-4967-A1BD-9713AFB8C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9131F-24FE-4130-9219-508B3CA0B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BF54-A325-4414-A72F-5DC044664535}" type="datetimeFigureOut">
              <a:rPr lang="th-TH" smtClean="0"/>
              <a:t>19/01/69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0D2D0-A764-4731-8835-3996C76D5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F647-D6C8-4175-9858-3F8DE36E9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589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116307DD-A5B5-4042-B362-87B664891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F068834-174D-47E2-A011-125FB6FDF5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4" y="503999"/>
            <a:ext cx="687427" cy="68742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186BCA8-DCC2-41EC-B4B8-B86BA4F7B9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51" y="504118"/>
            <a:ext cx="600710" cy="68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5BD8329-E536-473B-90F3-F1888A2374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07" y="532531"/>
            <a:ext cx="472300" cy="68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946FE78-A8C2-4026-B5DD-6568EC2550C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r="22435" b="-201"/>
          <a:stretch>
            <a:fillRect/>
          </a:stretch>
        </p:blipFill>
        <p:spPr bwMode="auto">
          <a:xfrm>
            <a:off x="2514490" y="594785"/>
            <a:ext cx="803413" cy="6083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FDD3040-5CD6-4769-9F93-7D59F5B84471}"/>
              </a:ext>
            </a:extLst>
          </p:cNvPr>
          <p:cNvSpPr txBox="1"/>
          <p:nvPr/>
        </p:nvSpPr>
        <p:spPr>
          <a:xfrm>
            <a:off x="3622766" y="151749"/>
            <a:ext cx="4946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การประชุมวิชาการ</a:t>
            </a:r>
          </a:p>
          <a:p>
            <a:pPr algn="ctr"/>
            <a:r>
              <a:rPr lang="th-TH" sz="2400" dirty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บัณฑิตศึกษาระดับชาติ </a:t>
            </a:r>
            <a:r>
              <a:rPr lang="th-TH" sz="2400" i="1" dirty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ครั้งที่ </a:t>
            </a:r>
            <a:r>
              <a:rPr lang="th-TH" sz="2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1</a:t>
            </a:r>
            <a:r>
              <a:rPr lang="en-US" sz="2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6</a:t>
            </a:r>
            <a:endParaRPr lang="th-TH" sz="2400" i="1" dirty="0">
              <a:solidFill>
                <a:schemeClr val="accent2"/>
              </a:solidFill>
              <a:latin typeface="SILPAKORN70yr" panose="02000500000000020004" pitchFamily="2" charset="-34"/>
              <a:cs typeface="SILPAKORN70yr" panose="02000500000000020004" pitchFamily="2" charset="-34"/>
            </a:endParaRPr>
          </a:p>
          <a:p>
            <a:pPr algn="ctr"/>
            <a:r>
              <a:rPr lang="th-TH" sz="1600" dirty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“บัณฑิตวิจัย สร้างสรรค์ และนวัตกรรม : </a:t>
            </a:r>
            <a:r>
              <a:rPr lang="th-TH" sz="1600" dirty="0" smtClean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/>
            </a:r>
            <a:br>
              <a:rPr lang="th-TH" sz="1600" dirty="0" smtClean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</a:br>
            <a:r>
              <a:rPr lang="th-TH" sz="1600" dirty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ยกระดับองค์ความรู้สู่การสร้างมูลค่าเชิงพาณิชย์อย่างยั่งยืน”</a:t>
            </a:r>
            <a:endParaRPr lang="th-TH" sz="1600" dirty="0">
              <a:solidFill>
                <a:srgbClr val="008080"/>
              </a:solidFill>
              <a:latin typeface="SILPAKORN70yr" panose="02000500000000020004" pitchFamily="2" charset="-34"/>
              <a:cs typeface="SILPAKORN70yr" panose="02000500000000020004" pitchFamily="2" charset="-34"/>
            </a:endParaRPr>
          </a:p>
          <a:p>
            <a:pPr algn="ctr"/>
            <a:r>
              <a:rPr lang="en-US" sz="2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28</a:t>
            </a:r>
            <a:r>
              <a:rPr lang="th-TH" sz="2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-</a:t>
            </a:r>
            <a:r>
              <a:rPr lang="en-US" sz="2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29</a:t>
            </a:r>
            <a:r>
              <a:rPr lang="th-TH" sz="2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  </a:t>
            </a:r>
            <a:r>
              <a:rPr lang="th-TH" sz="2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พฤษภาคม </a:t>
            </a:r>
            <a:r>
              <a:rPr lang="th-TH" sz="2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256</a:t>
            </a:r>
            <a:r>
              <a:rPr lang="en-US" sz="2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9</a:t>
            </a:r>
            <a:endParaRPr lang="th-TH" sz="2400" i="1" dirty="0">
              <a:solidFill>
                <a:schemeClr val="accent2"/>
              </a:solidFill>
              <a:latin typeface="SILPAKORN70yr" panose="02000500000000020004" pitchFamily="2" charset="-34"/>
              <a:cs typeface="SILPAKORN70yr" panose="02000500000000020004" pitchFamily="2" charset="-34"/>
            </a:endParaRPr>
          </a:p>
          <a:p>
            <a:pPr algn="ctr"/>
            <a:endParaRPr lang="th-TH" dirty="0">
              <a:solidFill>
                <a:srgbClr val="008080"/>
              </a:solidFill>
              <a:latin typeface="SILPAKORN70yr" panose="02000500000000020004" pitchFamily="2" charset="-34"/>
              <a:cs typeface="SILPAKORN70yr" panose="02000500000000020004" pitchFamily="2" charset="-34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6B9E0A1-8820-4D5A-90C1-AC65CDC83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178" y="2572875"/>
            <a:ext cx="9257828" cy="1041033"/>
          </a:xfrm>
        </p:spPr>
        <p:txBody>
          <a:bodyPr/>
          <a:lstStyle/>
          <a:p>
            <a:r>
              <a:rPr lang="th-TH" dirty="0">
                <a:solidFill>
                  <a:srgbClr val="008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ชื่อผลงานวิจัย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462487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th-TH" sz="5400" dirty="0" smtClean="0">
                <a:solidFill>
                  <a:srgbClr val="008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ชื่อผู้วิจัย</a:t>
            </a:r>
          </a:p>
          <a:p>
            <a:r>
              <a:rPr lang="th-TH" sz="5400" dirty="0" smtClean="0">
                <a:solidFill>
                  <a:srgbClr val="008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 คณะ มหาวิทยาลัย</a:t>
            </a:r>
            <a:endParaRPr lang="en-US" sz="5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9" b="69461"/>
          <a:stretch/>
        </p:blipFill>
        <p:spPr>
          <a:xfrm>
            <a:off x="9099139" y="10488"/>
            <a:ext cx="3092861" cy="30829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90858" r="19642" b="1397"/>
          <a:stretch/>
        </p:blipFill>
        <p:spPr>
          <a:xfrm>
            <a:off x="0" y="6280635"/>
            <a:ext cx="12192000" cy="6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116307DD-A5B5-4042-B362-87B664891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F068834-174D-47E2-A011-125FB6FDF5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4" y="503999"/>
            <a:ext cx="687427" cy="68742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186BCA8-DCC2-41EC-B4B8-B86BA4F7B9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51" y="504118"/>
            <a:ext cx="600710" cy="68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5BD8329-E536-473B-90F3-F1888A2374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07" y="532531"/>
            <a:ext cx="472300" cy="68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946FE78-A8C2-4026-B5DD-6568EC2550C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r="22435" b="-201"/>
          <a:stretch>
            <a:fillRect/>
          </a:stretch>
        </p:blipFill>
        <p:spPr bwMode="auto">
          <a:xfrm>
            <a:off x="2498100" y="583096"/>
            <a:ext cx="803413" cy="6083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FDD3040-5CD6-4769-9F93-7D59F5B84471}"/>
              </a:ext>
            </a:extLst>
          </p:cNvPr>
          <p:cNvSpPr txBox="1"/>
          <p:nvPr/>
        </p:nvSpPr>
        <p:spPr>
          <a:xfrm>
            <a:off x="4591799" y="226453"/>
            <a:ext cx="32561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การประชุมวิชาการ</a:t>
            </a:r>
          </a:p>
          <a:p>
            <a:pPr algn="ctr"/>
            <a:r>
              <a:rPr lang="th-TH" sz="1400" dirty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บัณฑิตศึกษาระดับชาติ </a:t>
            </a:r>
            <a:r>
              <a:rPr lang="th-TH" sz="1400" i="1" dirty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ครั้งที่ </a:t>
            </a:r>
            <a:r>
              <a:rPr lang="th-TH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1</a:t>
            </a:r>
            <a:r>
              <a:rPr lang="en-US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6</a:t>
            </a:r>
            <a:endParaRPr lang="th-TH" sz="1400" i="1" dirty="0">
              <a:solidFill>
                <a:schemeClr val="accent2"/>
              </a:solidFill>
              <a:latin typeface="SILPAKORN70yr" panose="02000500000000020004" pitchFamily="2" charset="-34"/>
              <a:cs typeface="SILPAKORN70yr" panose="02000500000000020004" pitchFamily="2" charset="-34"/>
            </a:endParaRPr>
          </a:p>
          <a:p>
            <a:pPr algn="ctr"/>
            <a:r>
              <a:rPr lang="th-TH" sz="1050" dirty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“บัณฑิตวิจัย สร้างสรรค์ และนวัตกรรม </a:t>
            </a:r>
            <a:r>
              <a:rPr lang="th-TH" sz="1050" dirty="0" smtClean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:</a:t>
            </a:r>
            <a:r>
              <a:rPr lang="en-US" sz="1050" dirty="0" smtClean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/>
            </a:r>
            <a:br>
              <a:rPr lang="en-US" sz="1050" dirty="0" smtClean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</a:br>
            <a:r>
              <a:rPr lang="th-TH" sz="1050" dirty="0" smtClean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ยกระดับ</a:t>
            </a:r>
            <a:r>
              <a:rPr lang="th-TH" sz="1050" dirty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องค์ความรู้สู่การสร้างมูลค่าเชิงพาณิชย์อย่าง</a:t>
            </a:r>
            <a:r>
              <a:rPr lang="th-TH" sz="1050" dirty="0" smtClean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ยั่งยืน</a:t>
            </a:r>
            <a:r>
              <a:rPr lang="th-TH" sz="1050" dirty="0" smtClean="0">
                <a:solidFill>
                  <a:srgbClr val="008080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”</a:t>
            </a:r>
            <a:endParaRPr lang="th-TH" sz="1050" dirty="0">
              <a:solidFill>
                <a:srgbClr val="008080"/>
              </a:solidFill>
              <a:latin typeface="SILPAKORN70yr" panose="02000500000000020004" pitchFamily="2" charset="-34"/>
              <a:cs typeface="SILPAKORN70yr" panose="02000500000000020004" pitchFamily="2" charset="-34"/>
            </a:endParaRPr>
          </a:p>
          <a:p>
            <a:pPr algn="ctr"/>
            <a:r>
              <a:rPr lang="th-TH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2</a:t>
            </a:r>
            <a:r>
              <a:rPr lang="en-US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8</a:t>
            </a:r>
            <a:r>
              <a:rPr lang="th-TH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-</a:t>
            </a:r>
            <a:r>
              <a:rPr lang="en-US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29</a:t>
            </a:r>
            <a:r>
              <a:rPr lang="th-TH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  </a:t>
            </a:r>
            <a:r>
              <a:rPr lang="th-TH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พฤษภาคม </a:t>
            </a:r>
            <a:r>
              <a:rPr lang="th-TH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256</a:t>
            </a:r>
            <a:r>
              <a:rPr lang="en-US" sz="1400" i="1" dirty="0" smtClean="0">
                <a:solidFill>
                  <a:schemeClr val="accent2"/>
                </a:solidFill>
                <a:latin typeface="SILPAKORN70yr" panose="02000500000000020004" pitchFamily="2" charset="-34"/>
                <a:cs typeface="SILPAKORN70yr" panose="02000500000000020004" pitchFamily="2" charset="-34"/>
              </a:rPr>
              <a:t>9</a:t>
            </a:r>
            <a:endParaRPr lang="th-TH" sz="1400" i="1" dirty="0">
              <a:solidFill>
                <a:schemeClr val="accent2"/>
              </a:solidFill>
              <a:latin typeface="SILPAKORN70yr" panose="02000500000000020004" pitchFamily="2" charset="-34"/>
              <a:cs typeface="SILPAKORN70yr" panose="02000500000000020004" pitchFamily="2" charset="-34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9" b="69461"/>
          <a:stretch/>
        </p:blipFill>
        <p:spPr>
          <a:xfrm>
            <a:off x="10088971" y="0"/>
            <a:ext cx="2103029" cy="20962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6B9E0A1-8820-4D5A-90C1-AC65CDC83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88337"/>
            <a:ext cx="9144000" cy="2387600"/>
          </a:xfrm>
        </p:spPr>
        <p:txBody>
          <a:bodyPr/>
          <a:lstStyle/>
          <a:p>
            <a:endParaRPr lang="th-TH" dirty="0">
              <a:solidFill>
                <a:srgbClr val="00808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61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SILPAKORN70yr</vt:lpstr>
      <vt:lpstr>TH SarabunPSK</vt:lpstr>
      <vt:lpstr>Office Theme</vt:lpstr>
      <vt:lpstr>ชื่อผลงานวิจัย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ชื่อผลงานวิจัย</dc:title>
  <dc:creator>Supawadee Luengsripakorn</dc:creator>
  <cp:lastModifiedBy>Acting Dean</cp:lastModifiedBy>
  <cp:revision>20</cp:revision>
  <dcterms:created xsi:type="dcterms:W3CDTF">2022-04-04T08:43:48Z</dcterms:created>
  <dcterms:modified xsi:type="dcterms:W3CDTF">2026-01-19T04:10:03Z</dcterms:modified>
</cp:coreProperties>
</file>